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813" r:id="rId2"/>
    <p:sldId id="814" r:id="rId3"/>
    <p:sldId id="815" r:id="rId4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D4F"/>
    <a:srgbClr val="88A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78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1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712EF-2ED6-134D-BB35-C90DFA44E6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3AF31-E94F-8F47-BE18-93AFAFB73C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DD7A2-CFBC-FB4A-9F92-9CA6D3B51704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EE9C8-3FDF-5B46-8885-DA545C6F6B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1A546-6019-DD41-8547-B57843C08E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061F1-EB2F-9F49-9AB3-8FF73D026AF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825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95C8A-C15C-4AA6-95E1-00EBA5A9A15A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813DD-DAAB-4354-8C0C-BEFED41B76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420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965341" y="2153978"/>
            <a:ext cx="5535386" cy="1244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3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10" hasCustomPrompt="1"/>
          </p:nvPr>
        </p:nvSpPr>
        <p:spPr>
          <a:xfrm>
            <a:off x="2973506" y="1726425"/>
            <a:ext cx="5535386" cy="353002"/>
          </a:xfrm>
        </p:spPr>
        <p:txBody>
          <a:bodyPr/>
          <a:lstStyle>
            <a:lvl1pPr marL="0" indent="0">
              <a:buNone/>
              <a:defRPr sz="2800">
                <a:solidFill>
                  <a:srgbClr val="122D4F"/>
                </a:solidFill>
              </a:defRPr>
            </a:lvl1pPr>
          </a:lstStyle>
          <a:p>
            <a:pPr lvl="0"/>
            <a:r>
              <a:rPr lang="es-ES" dirty="0" err="1"/>
              <a:t>Author</a:t>
            </a:r>
            <a:endParaRPr lang="es-ES" dirty="0"/>
          </a:p>
        </p:txBody>
      </p:sp>
      <p:sp>
        <p:nvSpPr>
          <p:cNvPr id="25" name="Marcador de contenido 23"/>
          <p:cNvSpPr>
            <a:spLocks noGrp="1"/>
          </p:cNvSpPr>
          <p:nvPr>
            <p:ph sz="quarter" idx="11" hasCustomPrompt="1"/>
          </p:nvPr>
        </p:nvSpPr>
        <p:spPr>
          <a:xfrm>
            <a:off x="2973506" y="3473241"/>
            <a:ext cx="5535386" cy="353002"/>
          </a:xfrm>
        </p:spPr>
        <p:txBody>
          <a:bodyPr/>
          <a:lstStyle>
            <a:lvl1pPr marL="0" indent="0">
              <a:buNone/>
              <a:defRPr sz="2000">
                <a:solidFill>
                  <a:srgbClr val="122D4F"/>
                </a:solidFill>
              </a:defRPr>
            </a:lvl1pPr>
          </a:lstStyle>
          <a:p>
            <a:pPr lvl="0"/>
            <a:r>
              <a:rPr lang="es-ES" dirty="0"/>
              <a:t>20/05/2015</a:t>
            </a:r>
          </a:p>
        </p:txBody>
      </p:sp>
      <p:pic>
        <p:nvPicPr>
          <p:cNvPr id="6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" y="-314325"/>
            <a:ext cx="9140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5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83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30061" y="88788"/>
            <a:ext cx="1092994" cy="100012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273845"/>
            <a:ext cx="2126796" cy="435887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5"/>
            <a:ext cx="5800725" cy="4358879"/>
          </a:xfrm>
        </p:spPr>
        <p:txBody>
          <a:bodyPr vert="eaVert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2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866936"/>
            <a:ext cx="6400800" cy="174172"/>
          </a:xfrm>
        </p:spPr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4632723"/>
            <a:ext cx="6400800" cy="22537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96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680186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100263"/>
            <a:ext cx="7886700" cy="31480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65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06275"/>
            <a:ext cx="3886200" cy="404200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06275"/>
            <a:ext cx="3886200" cy="404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79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4" y="273846"/>
            <a:ext cx="7085409" cy="994172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ctr">
            <a:normAutofit/>
          </a:bodyPr>
          <a:lstStyle>
            <a:lvl1pPr marL="0" indent="0">
              <a:buNone/>
              <a:defRPr sz="1600" b="0">
                <a:solidFill>
                  <a:srgbClr val="88A0B8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333136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ctr">
            <a:normAutofit/>
          </a:bodyPr>
          <a:lstStyle>
            <a:lvl1pPr marL="0" indent="0">
              <a:buNone/>
              <a:defRPr lang="es-ES" sz="1600" b="0" kern="1200" dirty="0" smtClean="0">
                <a:solidFill>
                  <a:srgbClr val="88A0B8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333136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23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42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52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70"/>
            <a:ext cx="2949178" cy="802481"/>
          </a:xfrm>
        </p:spPr>
        <p:txBody>
          <a:bodyPr anchor="t">
            <a:normAutofit/>
          </a:bodyPr>
          <a:lstStyle>
            <a:lvl1pPr>
              <a:defRPr sz="1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452675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35403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090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70"/>
            <a:ext cx="2949178" cy="802481"/>
          </a:xfrm>
        </p:spPr>
        <p:txBody>
          <a:bodyPr anchor="t">
            <a:normAutofit/>
          </a:bodyPr>
          <a:lstStyle>
            <a:lvl1pPr>
              <a:defRPr sz="1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4402929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34434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71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9142208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3" y="133012"/>
            <a:ext cx="7070271" cy="994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75657"/>
            <a:ext cx="7886700" cy="3967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85078" y="4869656"/>
            <a:ext cx="2057400" cy="27384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026923-C7E2-45C3-B29C-32230263B07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5078" y="486965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9A3C1E9-1E17-4B2D-975E-2F80F7CB45F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825" y="4878499"/>
            <a:ext cx="2057400" cy="174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825" y="4644286"/>
            <a:ext cx="3086100" cy="225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11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1800" b="0" kern="1200" dirty="0">
          <a:solidFill>
            <a:srgbClr val="323E4F"/>
          </a:solidFill>
          <a:latin typeface="Arial Black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05740" y="2153978"/>
            <a:ext cx="8938260" cy="124471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Beamline/Instrument Title </a:t>
            </a:r>
          </a:p>
        </p:txBody>
      </p:sp>
      <p:sp>
        <p:nvSpPr>
          <p:cNvPr id="4" name="Marcador de contenido 7">
            <a:extLst>
              <a:ext uri="{FF2B5EF4-FFF2-40B4-BE49-F238E27FC236}">
                <a16:creationId xmlns:a16="http://schemas.microsoft.com/office/drawing/2014/main" id="{E3E01C2E-4704-4D43-9DD4-7448179C4CAC}"/>
              </a:ext>
            </a:extLst>
          </p:cNvPr>
          <p:cNvSpPr txBox="1">
            <a:spLocks/>
          </p:cNvSpPr>
          <p:nvPr/>
        </p:nvSpPr>
        <p:spPr>
          <a:xfrm>
            <a:off x="4848026" y="3485582"/>
            <a:ext cx="3343474" cy="728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122D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Proposer team (names &amp; institution/contact, and role)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BFABB0-BE42-9840-99E5-BABE724997A4}"/>
              </a:ext>
            </a:extLst>
          </p:cNvPr>
          <p:cNvSpPr txBox="1"/>
          <p:nvPr/>
        </p:nvSpPr>
        <p:spPr>
          <a:xfrm>
            <a:off x="3765176" y="4697506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endParaRPr lang="en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EF330F-FBEC-B64C-A7A6-E2DA1ADE2004}"/>
              </a:ext>
            </a:extLst>
          </p:cNvPr>
          <p:cNvSpPr txBox="1"/>
          <p:nvPr/>
        </p:nvSpPr>
        <p:spPr>
          <a:xfrm>
            <a:off x="4826000" y="4914900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endParaRPr lang="en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92EB54EE-2FF1-7540-B1C8-A33B616E2B3A}"/>
              </a:ext>
            </a:extLst>
          </p:cNvPr>
          <p:cNvSpPr txBox="1">
            <a:spLocks/>
          </p:cNvSpPr>
          <p:nvPr/>
        </p:nvSpPr>
        <p:spPr>
          <a:xfrm>
            <a:off x="2198256" y="12554"/>
            <a:ext cx="6511636" cy="1244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0" kern="1200">
                <a:solidFill>
                  <a:srgbClr val="323E4F"/>
                </a:solidFill>
                <a:latin typeface="Arial Black" charset="0"/>
                <a:ea typeface="+mn-ea"/>
                <a:cs typeface="+mn-cs"/>
              </a:defRPr>
            </a:lvl1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Pre-Proposal Call 2020: </a:t>
            </a:r>
          </a:p>
        </p:txBody>
      </p:sp>
    </p:spTree>
    <p:extLst>
      <p:ext uri="{BB962C8B-B14F-4D97-AF65-F5344CB8AC3E}">
        <p14:creationId xmlns:p14="http://schemas.microsoft.com/office/powerpoint/2010/main" val="421057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263" y="102392"/>
            <a:ext cx="7714771" cy="994172"/>
          </a:xfrm>
        </p:spPr>
        <p:txBody>
          <a:bodyPr>
            <a:noAutofit/>
          </a:bodyPr>
          <a:lstStyle/>
          <a:p>
            <a:r>
              <a:rPr lang="en-US" sz="2600" dirty="0"/>
              <a:t>Beamline/Instrument Concept</a:t>
            </a:r>
            <a:br>
              <a:rPr lang="en-US" sz="26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2</a:t>
            </a:fld>
            <a:endParaRPr lang="es-E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94A0C7-38C5-B947-912A-8E0ABAECBECB}"/>
              </a:ext>
            </a:extLst>
          </p:cNvPr>
          <p:cNvSpPr txBox="1"/>
          <p:nvPr/>
        </p:nvSpPr>
        <p:spPr>
          <a:xfrm>
            <a:off x="573022" y="935196"/>
            <a:ext cx="8352715" cy="301621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Name of the beamline:	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Beamline technique(s):	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Short description of the program (keep it short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, about half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 page):</a:t>
            </a:r>
          </a:p>
          <a:p>
            <a:pPr>
              <a:spcAft>
                <a:spcPts val="1200"/>
              </a:spcAft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 text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Beamline type (short/long; ID/BM/SB):		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Energy range (soft, tender, hard) :	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spcAft>
                <a:spcPts val="120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(target energy range if available)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Beam size and specific conditions (polarization, coherence):	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E39633D7-F070-0447-840E-36BBFE1B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866936"/>
            <a:ext cx="6400800" cy="17417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Beamline title  					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277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263" y="102392"/>
            <a:ext cx="7714771" cy="994172"/>
          </a:xfrm>
        </p:spPr>
        <p:txBody>
          <a:bodyPr>
            <a:noAutofit/>
          </a:bodyPr>
          <a:lstStyle/>
          <a:p>
            <a:r>
              <a:rPr lang="en-US" sz="2600" dirty="0"/>
              <a:t>Beamline/Instrument Concept</a:t>
            </a:r>
            <a:br>
              <a:rPr lang="en-US" sz="26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1E9-1E17-4B2D-975E-2F80F7CB45F8}" type="slidenum">
              <a:rPr lang="es-ES" smtClean="0"/>
              <a:t>3</a:t>
            </a:fld>
            <a:endParaRPr lang="es-E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94A0C7-38C5-B947-912A-8E0ABAECBECB}"/>
              </a:ext>
            </a:extLst>
          </p:cNvPr>
          <p:cNvSpPr txBox="1"/>
          <p:nvPr/>
        </p:nvSpPr>
        <p:spPr>
          <a:xfrm>
            <a:off x="628650" y="599478"/>
            <a:ext cx="8297087" cy="276998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Name of the beamline:	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Expected benefit from ALBA 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bullet list.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Which scientific or community need will be addressed: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here text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Potential or existing user community (communities or also institutes):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here text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competition (at which other sources there are similar instruments):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here text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E39633D7-F070-0447-840E-36BBFE1B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866936"/>
            <a:ext cx="6400800" cy="17417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Beamline title  					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46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>
          <a:defRPr sz="28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15590</TotalTime>
  <Words>36</Words>
  <Application>Microsoft Office PowerPoint</Application>
  <PresentationFormat>On-screen Show (16:9)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Tema de Office</vt:lpstr>
      <vt:lpstr>Beamline/Instrument Title </vt:lpstr>
      <vt:lpstr>Beamline/Instrument Concept   </vt:lpstr>
      <vt:lpstr>Beamline/Instrument Concept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Lucas Wainer</dc:creator>
  <cp:lastModifiedBy>Ana Belén Martínez Bonillo</cp:lastModifiedBy>
  <cp:revision>180</cp:revision>
  <dcterms:created xsi:type="dcterms:W3CDTF">2015-04-21T23:16:41Z</dcterms:created>
  <dcterms:modified xsi:type="dcterms:W3CDTF">2021-07-07T18:30:03Z</dcterms:modified>
</cp:coreProperties>
</file>